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7559675" cy="10691812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latin typeface="Arial"/>
              </a:rPr>
              <a:t>Click to move the slide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2000" spc="-1" strike="noStrike">
                <a:latin typeface="Arial"/>
              </a:rPr>
              <a:t>Click to edit the notes format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400" spc="-1" strike="noStrike">
                <a:latin typeface="Times New Roman"/>
              </a:rPr>
              <a:t> 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en-US" sz="1400" spc="-1" strike="noStrike">
                <a:latin typeface="Times New Roman"/>
              </a:rPr>
              <a:t> 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en-US" sz="1400" spc="-1" strike="noStrike">
                <a:latin typeface="Times New Roman"/>
              </a:rPr>
              <a:t> 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BB232F12-4966-4886-B64E-24E2B2EFED82}" type="slidenum">
              <a:rPr b="0" lang="en-US" sz="1400" spc="-1" strike="noStrike">
                <a:latin typeface="Times New Roman"/>
              </a:rPr>
              <a:t>1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sldImg"/>
          </p:nvPr>
        </p:nvSpPr>
        <p:spPr>
          <a:xfrm>
            <a:off x="2338560" y="1143000"/>
            <a:ext cx="2180520" cy="3085560"/>
          </a:xfrm>
          <a:prstGeom prst="rect">
            <a:avLst/>
          </a:prstGeom>
        </p:spPr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latin typeface="Arial"/>
            </a:endParaRPr>
          </a:p>
        </p:txBody>
      </p:sp>
      <p:sp>
        <p:nvSpPr>
          <p:cNvPr id="51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r">
              <a:lnSpc>
                <a:spcPct val="100000"/>
              </a:lnSpc>
            </a:pPr>
            <a:fld id="{4ED4CEBD-BA2C-4B2C-9318-6BE7900D5706}" type="slidenum">
              <a:rPr b="0" lang="en-US" sz="1200" spc="-1" strike="noStrike">
                <a:latin typeface="Times New Roman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67000" y="1749960"/>
            <a:ext cx="6424920" cy="37216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680328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377640" y="5740560"/>
            <a:ext cx="680328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67000" y="1749960"/>
            <a:ext cx="6424920" cy="37216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377640" y="5740560"/>
            <a:ext cx="331992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3863880" y="5740560"/>
            <a:ext cx="331992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67000" y="1749960"/>
            <a:ext cx="6424920" cy="37216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219024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2677680" y="2501640"/>
            <a:ext cx="219024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978080" y="2501640"/>
            <a:ext cx="219024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377640" y="5740560"/>
            <a:ext cx="219024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2677680" y="5740560"/>
            <a:ext cx="219024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4978080" y="5740560"/>
            <a:ext cx="219024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67000" y="1749960"/>
            <a:ext cx="6424920" cy="37216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67000" y="1749960"/>
            <a:ext cx="6424920" cy="37216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67000" y="1749960"/>
            <a:ext cx="6424920" cy="37216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3319920" cy="6200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3863880" y="2501640"/>
            <a:ext cx="3319920" cy="6200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67000" y="1749960"/>
            <a:ext cx="6424920" cy="37216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67000" y="1749960"/>
            <a:ext cx="6424920" cy="17252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67000" y="1749960"/>
            <a:ext cx="6424920" cy="37216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3863880" y="2501640"/>
            <a:ext cx="3319920" cy="6200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377640" y="5740560"/>
            <a:ext cx="331992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67000" y="1749960"/>
            <a:ext cx="6424920" cy="37216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3319920" cy="6200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3863880" y="5740560"/>
            <a:ext cx="331992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67000" y="1749960"/>
            <a:ext cx="6424920" cy="37216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377640" y="5740560"/>
            <a:ext cx="680328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67000" y="1749960"/>
            <a:ext cx="6424920" cy="372168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en-US" sz="1800" spc="-1" strike="noStrike">
                <a:latin typeface="Arial"/>
              </a:rPr>
              <a:t>Click to edit the title text format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266400" y="399960"/>
            <a:ext cx="7041960" cy="1611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latin typeface="MS Mincho"/>
                <a:ea typeface="MS Mincho"/>
              </a:rPr>
              <a:t>お問い合わせ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MS Mincho"/>
                <a:ea typeface="MS Mincho"/>
              </a:rPr>
              <a:t> 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MS Mincho"/>
                <a:ea typeface="MS Mincho"/>
              </a:rPr>
              <a:t>大変お手数ではございますが、下記フォームへ必要事項のご記入をお願いいたします。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MS Mincho"/>
                <a:ea typeface="MS Mincho"/>
              </a:rPr>
              <a:t>お問い合わせ内容確認後、弊社担当よりご連絡させていただきます。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MS Mincho"/>
                <a:ea typeface="MS Mincho"/>
              </a:rPr>
              <a:t> 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MS Mincho"/>
                <a:ea typeface="MS Mincho"/>
              </a:rPr>
              <a:t>※ </a:t>
            </a:r>
            <a:r>
              <a:rPr b="0" lang="en-US" sz="1400" spc="-1" strike="noStrike">
                <a:solidFill>
                  <a:srgbClr val="000000"/>
                </a:solidFill>
                <a:latin typeface="MS Mincho"/>
                <a:ea typeface="MS Mincho"/>
              </a:rPr>
              <a:t>は必須項目</a:t>
            </a:r>
            <a:endParaRPr b="0" lang="en-US" sz="1400" spc="-1" strike="noStrike">
              <a:latin typeface="Arial"/>
            </a:endParaRPr>
          </a:p>
        </p:txBody>
      </p:sp>
      <p:graphicFrame>
        <p:nvGraphicFramePr>
          <p:cNvPr id="45" name="Table 2"/>
          <p:cNvGraphicFramePr/>
          <p:nvPr/>
        </p:nvGraphicFramePr>
        <p:xfrm>
          <a:off x="250920" y="2671200"/>
          <a:ext cx="7026480" cy="4875120"/>
        </p:xfrm>
        <a:graphic>
          <a:graphicData uri="http://schemas.openxmlformats.org/drawingml/2006/table">
            <a:tbl>
              <a:tblPr/>
              <a:tblGrid>
                <a:gridCol w="1810440"/>
                <a:gridCol w="5216400"/>
              </a:tblGrid>
              <a:tr h="60444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MS Mincho"/>
                          <a:ea typeface="MS Mincho"/>
                        </a:rPr>
                        <a:t>お問い合わせ店舗</a:t>
                      </a:r>
                      <a:endParaRPr b="0" lang="en-US" sz="14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MS Mincho"/>
                          <a:ea typeface="MS Mincho"/>
                        </a:rPr>
                        <a:t>※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2880">
                      <a:solidFill>
                        <a:srgbClr val="a6a6a6"/>
                      </a:solidFill>
                    </a:lnL>
                    <a:lnR w="2880">
                      <a:solidFill>
                        <a:srgbClr val="a6a6a6"/>
                      </a:solidFill>
                    </a:lnR>
                    <a:lnT w="2880">
                      <a:solidFill>
                        <a:srgbClr val="a6a6a6"/>
                      </a:solidFill>
                    </a:lnT>
                    <a:lnB w="2880">
                      <a:solidFill>
                        <a:srgbClr val="a6a6a6"/>
                      </a:solidFill>
                    </a:lnB>
                    <a:solidFill>
                      <a:srgbClr val="e2f0d9"/>
                    </a:solidFill>
                  </a:tcPr>
                </a:tc>
                <a:tc>
                  <a:tcPr marL="91440" marR="91440">
                    <a:lnL w="2880">
                      <a:solidFill>
                        <a:srgbClr val="a6a6a6"/>
                      </a:solidFill>
                    </a:lnL>
                    <a:lnR w="2880">
                      <a:solidFill>
                        <a:srgbClr val="a6a6a6"/>
                      </a:solidFill>
                    </a:lnR>
                    <a:lnT w="2880">
                      <a:solidFill>
                        <a:srgbClr val="a6a6a6"/>
                      </a:solidFill>
                    </a:lnT>
                    <a:lnB w="2880">
                      <a:solidFill>
                        <a:srgbClr val="a6a6a6"/>
                      </a:solidFill>
                    </a:lnB>
                    <a:noFill/>
                  </a:tcPr>
                </a:tc>
              </a:tr>
              <a:tr h="60444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MS Mincho"/>
                          <a:ea typeface="MS Mincho"/>
                        </a:rPr>
                        <a:t>区分</a:t>
                      </a:r>
                      <a:endParaRPr b="0" lang="en-US" sz="14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MS Mincho"/>
                          <a:ea typeface="MS Mincho"/>
                        </a:rPr>
                        <a:t>※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2880">
                      <a:solidFill>
                        <a:srgbClr val="a6a6a6"/>
                      </a:solidFill>
                    </a:lnL>
                    <a:lnR w="2880">
                      <a:solidFill>
                        <a:srgbClr val="a6a6a6"/>
                      </a:solidFill>
                    </a:lnR>
                    <a:lnT w="2880">
                      <a:solidFill>
                        <a:srgbClr val="a6a6a6"/>
                      </a:solidFill>
                    </a:lnT>
                    <a:lnB w="2880">
                      <a:solidFill>
                        <a:srgbClr val="a6a6a6"/>
                      </a:solidFill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MS Mincho"/>
                          <a:ea typeface="MS Mincho"/>
                        </a:rPr>
                        <a:t>◯</a:t>
                      </a: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MS Mincho"/>
                          <a:ea typeface="MS Mincho"/>
                        </a:rPr>
                        <a:t>法人　　◯個人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2880">
                      <a:solidFill>
                        <a:srgbClr val="a6a6a6"/>
                      </a:solidFill>
                    </a:lnL>
                    <a:lnR w="2880">
                      <a:solidFill>
                        <a:srgbClr val="a6a6a6"/>
                      </a:solidFill>
                    </a:lnR>
                    <a:lnT w="2880">
                      <a:solidFill>
                        <a:srgbClr val="a6a6a6"/>
                      </a:solidFill>
                    </a:lnT>
                    <a:lnB w="2880">
                      <a:solidFill>
                        <a:srgbClr val="a6a6a6"/>
                      </a:solidFill>
                    </a:lnB>
                    <a:noFill/>
                  </a:tcPr>
                </a:tc>
              </a:tr>
              <a:tr h="60444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MS Mincho"/>
                          <a:ea typeface="MS Mincho"/>
                        </a:rPr>
                        <a:t>会社名</a:t>
                      </a:r>
                      <a:endParaRPr b="0" lang="en-US" sz="14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MS Mincho"/>
                          <a:ea typeface="MS Mincho"/>
                        </a:rPr>
                        <a:t>※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2880">
                      <a:solidFill>
                        <a:srgbClr val="a6a6a6"/>
                      </a:solidFill>
                    </a:lnL>
                    <a:lnR w="2880">
                      <a:solidFill>
                        <a:srgbClr val="a6a6a6"/>
                      </a:solidFill>
                    </a:lnR>
                    <a:lnT w="2880">
                      <a:solidFill>
                        <a:srgbClr val="a6a6a6"/>
                      </a:solidFill>
                    </a:lnT>
                    <a:lnB w="2880">
                      <a:solidFill>
                        <a:srgbClr val="a6a6a6"/>
                      </a:solidFill>
                    </a:lnB>
                    <a:solidFill>
                      <a:srgbClr val="e2f0d9"/>
                    </a:solidFill>
                  </a:tcPr>
                </a:tc>
                <a:tc>
                  <a:tcPr marL="91440" marR="91440">
                    <a:lnL w="2880">
                      <a:solidFill>
                        <a:srgbClr val="a6a6a6"/>
                      </a:solidFill>
                    </a:lnL>
                    <a:lnR w="2880">
                      <a:solidFill>
                        <a:srgbClr val="a6a6a6"/>
                      </a:solidFill>
                    </a:lnR>
                    <a:lnT w="2880">
                      <a:solidFill>
                        <a:srgbClr val="a6a6a6"/>
                      </a:solidFill>
                    </a:lnT>
                    <a:lnB w="2880">
                      <a:solidFill>
                        <a:srgbClr val="a6a6a6"/>
                      </a:solidFill>
                    </a:lnB>
                    <a:noFill/>
                  </a:tcPr>
                </a:tc>
              </a:tr>
              <a:tr h="60444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MS Mincho"/>
                          <a:ea typeface="MS Mincho"/>
                        </a:rPr>
                        <a:t>お名前</a:t>
                      </a:r>
                      <a:endParaRPr b="0" lang="en-US" sz="14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MS Mincho"/>
                          <a:ea typeface="MS Mincho"/>
                        </a:rPr>
                        <a:t>※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2880">
                      <a:solidFill>
                        <a:srgbClr val="a6a6a6"/>
                      </a:solidFill>
                    </a:lnL>
                    <a:lnR w="2880">
                      <a:solidFill>
                        <a:srgbClr val="a6a6a6"/>
                      </a:solidFill>
                    </a:lnR>
                    <a:lnT w="2880">
                      <a:solidFill>
                        <a:srgbClr val="a6a6a6"/>
                      </a:solidFill>
                    </a:lnT>
                    <a:lnB w="2880">
                      <a:solidFill>
                        <a:srgbClr val="a6a6a6"/>
                      </a:solidFill>
                    </a:lnB>
                    <a:solidFill>
                      <a:srgbClr val="e2f0d9"/>
                    </a:solidFill>
                  </a:tcPr>
                </a:tc>
                <a:tc>
                  <a:tcPr marL="91440" marR="91440">
                    <a:lnL w="2880">
                      <a:solidFill>
                        <a:srgbClr val="a6a6a6"/>
                      </a:solidFill>
                    </a:lnL>
                    <a:lnR w="2880">
                      <a:solidFill>
                        <a:srgbClr val="a6a6a6"/>
                      </a:solidFill>
                    </a:lnR>
                    <a:lnT w="2880">
                      <a:solidFill>
                        <a:srgbClr val="a6a6a6"/>
                      </a:solidFill>
                    </a:lnT>
                    <a:lnB w="2880">
                      <a:solidFill>
                        <a:srgbClr val="a6a6a6"/>
                      </a:solidFill>
                    </a:lnB>
                    <a:noFill/>
                  </a:tcPr>
                </a:tc>
              </a:tr>
              <a:tr h="34812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MS Mincho"/>
                          <a:ea typeface="MS Mincho"/>
                        </a:rPr>
                        <a:t>ご住所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2880">
                      <a:solidFill>
                        <a:srgbClr val="a6a6a6"/>
                      </a:solidFill>
                    </a:lnL>
                    <a:lnR w="2880">
                      <a:solidFill>
                        <a:srgbClr val="a6a6a6"/>
                      </a:solidFill>
                    </a:lnR>
                    <a:lnT w="2880">
                      <a:solidFill>
                        <a:srgbClr val="a6a6a6"/>
                      </a:solidFill>
                    </a:lnT>
                    <a:lnB w="2880">
                      <a:solidFill>
                        <a:srgbClr val="a6a6a6"/>
                      </a:solidFill>
                    </a:lnB>
                    <a:solidFill>
                      <a:srgbClr val="e2f0d9"/>
                    </a:solidFill>
                  </a:tcPr>
                </a:tc>
                <a:tc>
                  <a:tcPr marL="91440" marR="91440">
                    <a:lnL w="2880">
                      <a:solidFill>
                        <a:srgbClr val="a6a6a6"/>
                      </a:solidFill>
                    </a:lnL>
                    <a:lnR w="2880">
                      <a:solidFill>
                        <a:srgbClr val="a6a6a6"/>
                      </a:solidFill>
                    </a:lnR>
                    <a:lnT w="2880">
                      <a:solidFill>
                        <a:srgbClr val="a6a6a6"/>
                      </a:solidFill>
                    </a:lnT>
                    <a:lnB w="2880">
                      <a:solidFill>
                        <a:srgbClr val="a6a6a6"/>
                      </a:solidFill>
                    </a:lnB>
                    <a:noFill/>
                  </a:tcPr>
                </a:tc>
              </a:tr>
              <a:tr h="60444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MS Mincho"/>
                          <a:ea typeface="MS Mincho"/>
                        </a:rPr>
                        <a:t>TEL</a:t>
                      </a:r>
                      <a:endParaRPr b="0" lang="en-US" sz="14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MS Mincho"/>
                          <a:ea typeface="MS Mincho"/>
                        </a:rPr>
                        <a:t>※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2880">
                      <a:solidFill>
                        <a:srgbClr val="a6a6a6"/>
                      </a:solidFill>
                    </a:lnL>
                    <a:lnR w="2880">
                      <a:solidFill>
                        <a:srgbClr val="a6a6a6"/>
                      </a:solidFill>
                    </a:lnR>
                    <a:lnT w="2880">
                      <a:solidFill>
                        <a:srgbClr val="a6a6a6"/>
                      </a:solidFill>
                    </a:lnT>
                    <a:lnB w="2880">
                      <a:solidFill>
                        <a:srgbClr val="a6a6a6"/>
                      </a:solidFill>
                    </a:lnB>
                    <a:solidFill>
                      <a:srgbClr val="e2f0d9"/>
                    </a:solidFill>
                  </a:tcPr>
                </a:tc>
                <a:tc>
                  <a:tcPr marL="91440" marR="91440">
                    <a:lnL w="2880">
                      <a:solidFill>
                        <a:srgbClr val="a6a6a6"/>
                      </a:solidFill>
                    </a:lnL>
                    <a:lnR w="2880">
                      <a:solidFill>
                        <a:srgbClr val="a6a6a6"/>
                      </a:solidFill>
                    </a:lnR>
                    <a:lnT w="2880">
                      <a:solidFill>
                        <a:srgbClr val="a6a6a6"/>
                      </a:solidFill>
                    </a:lnT>
                    <a:lnB w="2880">
                      <a:solidFill>
                        <a:srgbClr val="a6a6a6"/>
                      </a:solidFill>
                    </a:lnB>
                    <a:noFill/>
                  </a:tcPr>
                </a:tc>
              </a:tr>
              <a:tr h="60444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MS Mincho"/>
                          <a:ea typeface="MS Mincho"/>
                        </a:rPr>
                        <a:t>メールアドレス</a:t>
                      </a:r>
                      <a:endParaRPr b="0" lang="en-US" sz="14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MS Mincho"/>
                          <a:ea typeface="MS Mincho"/>
                        </a:rPr>
                        <a:t>※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2880">
                      <a:solidFill>
                        <a:srgbClr val="a6a6a6"/>
                      </a:solidFill>
                    </a:lnL>
                    <a:lnR w="2880">
                      <a:solidFill>
                        <a:srgbClr val="a6a6a6"/>
                      </a:solidFill>
                    </a:lnR>
                    <a:lnT w="2880">
                      <a:solidFill>
                        <a:srgbClr val="a6a6a6"/>
                      </a:solidFill>
                    </a:lnT>
                    <a:lnB w="2880">
                      <a:solidFill>
                        <a:srgbClr val="a6a6a6"/>
                      </a:solidFill>
                    </a:lnB>
                    <a:solidFill>
                      <a:srgbClr val="e2f0d9"/>
                    </a:solidFill>
                  </a:tcPr>
                </a:tc>
                <a:tc>
                  <a:tcPr marL="91440" marR="91440">
                    <a:lnL w="2880">
                      <a:solidFill>
                        <a:srgbClr val="a6a6a6"/>
                      </a:solidFill>
                    </a:lnL>
                    <a:lnR w="2880">
                      <a:solidFill>
                        <a:srgbClr val="a6a6a6"/>
                      </a:solidFill>
                    </a:lnR>
                    <a:lnT w="2880">
                      <a:solidFill>
                        <a:srgbClr val="a6a6a6"/>
                      </a:solidFill>
                    </a:lnT>
                    <a:lnB w="2880">
                      <a:solidFill>
                        <a:srgbClr val="a6a6a6"/>
                      </a:solidFill>
                    </a:lnB>
                    <a:noFill/>
                  </a:tcPr>
                </a:tc>
              </a:tr>
              <a:tr h="60444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MS Mincho"/>
                          <a:ea typeface="MS Mincho"/>
                        </a:rPr>
                        <a:t>問い合わせ内容</a:t>
                      </a:r>
                      <a:endParaRPr b="0" lang="en-US" sz="14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MS Mincho"/>
                          <a:ea typeface="MS Mincho"/>
                        </a:rPr>
                        <a:t>※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2880">
                      <a:solidFill>
                        <a:srgbClr val="a6a6a6"/>
                      </a:solidFill>
                    </a:lnL>
                    <a:lnR w="2880">
                      <a:solidFill>
                        <a:srgbClr val="a6a6a6"/>
                      </a:solidFill>
                    </a:lnR>
                    <a:lnT w="2880">
                      <a:solidFill>
                        <a:srgbClr val="a6a6a6"/>
                      </a:solidFill>
                    </a:lnT>
                    <a:lnB w="2880">
                      <a:solidFill>
                        <a:srgbClr val="a6a6a6"/>
                      </a:solidFill>
                    </a:lnB>
                    <a:solidFill>
                      <a:srgbClr val="e2f0d9"/>
                    </a:solidFill>
                  </a:tcPr>
                </a:tc>
                <a:tc>
                  <a:tcPr marL="91440" marR="91440">
                    <a:lnL w="2880">
                      <a:solidFill>
                        <a:srgbClr val="a6a6a6"/>
                      </a:solidFill>
                    </a:lnL>
                    <a:lnR w="2880">
                      <a:solidFill>
                        <a:srgbClr val="a6a6a6"/>
                      </a:solidFill>
                    </a:lnR>
                    <a:lnT w="2880">
                      <a:solidFill>
                        <a:srgbClr val="a6a6a6"/>
                      </a:solidFill>
                    </a:lnT>
                    <a:lnB w="2880">
                      <a:solidFill>
                        <a:srgbClr val="a6a6a6"/>
                      </a:solidFill>
                    </a:lnB>
                    <a:noFill/>
                  </a:tcPr>
                </a:tc>
              </a:tr>
              <a:tr h="111708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MS Mincho"/>
                          <a:ea typeface="MS Mincho"/>
                        </a:rPr>
                        <a:t>弊社をお知りになったきっかけ</a:t>
                      </a:r>
                      <a:endParaRPr b="0" lang="en-US" sz="14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MS Mincho"/>
                          <a:ea typeface="MS Mincho"/>
                        </a:rPr>
                        <a:t>※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2880">
                      <a:solidFill>
                        <a:srgbClr val="a6a6a6"/>
                      </a:solidFill>
                    </a:lnL>
                    <a:lnR w="2880">
                      <a:solidFill>
                        <a:srgbClr val="a6a6a6"/>
                      </a:solidFill>
                    </a:lnR>
                    <a:lnT w="2880">
                      <a:solidFill>
                        <a:srgbClr val="a6a6a6"/>
                      </a:solidFill>
                    </a:lnT>
                    <a:lnB w="2880">
                      <a:solidFill>
                        <a:srgbClr val="a6a6a6"/>
                      </a:solidFill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MS Mincho"/>
                          <a:ea typeface="MS Mincho"/>
                        </a:rPr>
                        <a:t>◯</a:t>
                      </a: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MS Mincho"/>
                          <a:ea typeface="MS Mincho"/>
                        </a:rPr>
                        <a:t>google ◯yahoo ◯facebook ◯Instagram ◯Twitter ◯LINE ◯YouTube ◯</a:t>
                      </a: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MS Mincho"/>
                          <a:ea typeface="MS Mincho"/>
                        </a:rPr>
                        <a:t>紹介（紹介者のお名前を下記にご記載ください）　◯その他（その他のきっかけを下記にご記載ください） 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2880">
                      <a:solidFill>
                        <a:srgbClr val="a6a6a6"/>
                      </a:solidFill>
                    </a:lnL>
                    <a:lnR w="2880">
                      <a:solidFill>
                        <a:srgbClr val="a6a6a6"/>
                      </a:solidFill>
                    </a:lnR>
                    <a:lnT w="2880">
                      <a:solidFill>
                        <a:srgbClr val="a6a6a6"/>
                      </a:solidFill>
                    </a:lnT>
                    <a:lnB w="2880">
                      <a:solidFill>
                        <a:srgbClr val="a6a6a6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6" name="CustomShape 3"/>
          <p:cNvSpPr/>
          <p:nvPr/>
        </p:nvSpPr>
        <p:spPr>
          <a:xfrm>
            <a:off x="2216160" y="8548200"/>
            <a:ext cx="4943160" cy="276120"/>
          </a:xfrm>
          <a:prstGeom prst="roundRect">
            <a:avLst>
              <a:gd name="adj" fmla="val 16667"/>
            </a:avLst>
          </a:prstGeom>
          <a:noFill/>
          <a:ln w="12600">
            <a:solidFill>
              <a:srgbClr val="a6a6a6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MS Mincho"/>
                <a:ea typeface="MS Mincho"/>
              </a:rPr>
              <a:t>紹介者のお名前</a:t>
            </a:r>
            <a:r>
              <a:rPr b="0" lang="en-US" sz="1400" spc="-1" strike="noStrike">
                <a:solidFill>
                  <a:srgbClr val="000000"/>
                </a:solidFill>
                <a:latin typeface="MS Mincho"/>
                <a:ea typeface="MS Mincho"/>
              </a:rPr>
              <a:t>or</a:t>
            </a:r>
            <a:r>
              <a:rPr b="0" lang="en-US" sz="1400" spc="-1" strike="noStrike">
                <a:solidFill>
                  <a:srgbClr val="000000"/>
                </a:solidFill>
                <a:latin typeface="MS Mincho"/>
                <a:ea typeface="MS Mincho"/>
              </a:rPr>
              <a:t>その他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47" name="CustomShape 4"/>
          <p:cNvSpPr/>
          <p:nvPr/>
        </p:nvSpPr>
        <p:spPr>
          <a:xfrm>
            <a:off x="266400" y="8987040"/>
            <a:ext cx="7041960" cy="1460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latin typeface="MS Mincho"/>
                <a:ea typeface="MS Mincho"/>
              </a:rPr>
              <a:t>次のメールに送ってください：</a:t>
            </a:r>
            <a:endParaRPr b="0" lang="en-US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latin typeface="MS Mincho"/>
                <a:ea typeface="MS Mincho"/>
              </a:rPr>
              <a:t>sss2021777@gmail.com</a:t>
            </a:r>
            <a:endParaRPr b="0" lang="en-US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</p:txBody>
      </p:sp>
      <p:sp>
        <p:nvSpPr>
          <p:cNvPr id="48" name="CustomShape 5"/>
          <p:cNvSpPr/>
          <p:nvPr/>
        </p:nvSpPr>
        <p:spPr>
          <a:xfrm>
            <a:off x="274320" y="2194560"/>
            <a:ext cx="4013280" cy="272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MS Mincho"/>
                <a:ea typeface="MS Mincho"/>
              </a:rPr>
              <a:t>※</a:t>
            </a:r>
            <a:r>
              <a:rPr b="0" lang="en-US" sz="1200" spc="-1" strike="noStrike">
                <a:solidFill>
                  <a:srgbClr val="000000"/>
                </a:solidFill>
                <a:latin typeface="MS Mincho"/>
                <a:ea typeface="MS Mincho"/>
              </a:rPr>
              <a:t>個人の方は「屋号」とご記入ください。</a:t>
            </a:r>
            <a:endParaRPr b="0" lang="en-US" sz="12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4918</TotalTime>
  <Application>LibreOffice/6.0.7.3$Linux_X86_64 LibreOffice_project/00m0$Build-3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2018-12-05T05:27:48Z</dcterms:created>
  <dc:creator>Microsoft Office 用户</dc:creator>
  <dc:description/>
  <dc:language>en-US</dc:language>
  <cp:lastModifiedBy/>
  <cp:lastPrinted>2020-10-17T07:26:53Z</cp:lastPrinted>
  <dcterms:modified xsi:type="dcterms:W3CDTF">2021-03-11T22:11:52Z</dcterms:modified>
  <cp:revision>131</cp:revision>
  <dc:subject/>
  <dc:title>PowerPoint 演示文稿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8</vt:i4>
  </property>
  <property fmtid="{D5CDD505-2E9C-101B-9397-08002B2CF9AE}" pid="8" name="PresentationFormat">
    <vt:lpwstr>自定义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8</vt:i4>
  </property>
</Properties>
</file>